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830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6906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3663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942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0822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058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7280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636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509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041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121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73F5B-0131-4F32-BF06-03AA761CEAE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67774-2737-4FF8-8CB3-ED3A8AF469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5017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36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12 апреля – День космонавтики!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7655" y="1223494"/>
            <a:ext cx="3783455" cy="44670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1223494"/>
            <a:ext cx="3623420" cy="461188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07340" y="5987534"/>
            <a:ext cx="1507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В. </a:t>
            </a:r>
            <a:r>
              <a:rPr lang="ru-RU" b="1" dirty="0" err="1" smtClean="0">
                <a:solidFill>
                  <a:srgbClr val="C00000"/>
                </a:solidFill>
              </a:rPr>
              <a:t>Сапаркина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76580" y="5987534"/>
            <a:ext cx="1462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А. Искандер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639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06790" y="359983"/>
            <a:ext cx="3847010" cy="2661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3649238"/>
            <a:ext cx="3847010" cy="26614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48990" y="455277"/>
            <a:ext cx="3847010" cy="26614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3649238"/>
            <a:ext cx="3847010" cy="26614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49477" y="6310648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Е. Арсений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99637" y="6310648"/>
            <a:ext cx="1524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Ш. Анжелика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56738" y="3150649"/>
            <a:ext cx="1439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С. Анжелика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0004" y="3150649"/>
            <a:ext cx="985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Г. Булат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9272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24</Words>
  <Application>Microsoft Office PowerPoint</Application>
  <PresentationFormat>Произвольный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12 апреля – День космонавтики! </vt:lpstr>
      <vt:lpstr>Слайд 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Ислам</cp:lastModifiedBy>
  <cp:revision>4</cp:revision>
  <dcterms:created xsi:type="dcterms:W3CDTF">2020-04-12T18:19:45Z</dcterms:created>
  <dcterms:modified xsi:type="dcterms:W3CDTF">2020-04-13T09:49:10Z</dcterms:modified>
</cp:coreProperties>
</file>